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新書出版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880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>
                <a:solidFill>
                  <a:srgbClr val="FF0000"/>
                </a:solidFill>
              </a:rPr>
              <a:t>賀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7775" y="2286001"/>
            <a:ext cx="10889672" cy="359359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zh-TW" altLang="en-US" sz="5400" dirty="0"/>
              <a:t>觀光系 </a:t>
            </a:r>
            <a:r>
              <a:rPr lang="zh-TW" altLang="en-US" sz="5400" b="1" u="sng" dirty="0">
                <a:solidFill>
                  <a:srgbClr val="FF0000"/>
                </a:solidFill>
              </a:rPr>
              <a:t>陳信安</a:t>
            </a:r>
            <a:r>
              <a:rPr lang="zh-TW" altLang="en-US" sz="5400" dirty="0"/>
              <a:t> 老師 </a:t>
            </a:r>
            <a:endParaRPr lang="en-US" altLang="zh-TW" sz="5400" dirty="0"/>
          </a:p>
          <a:p>
            <a:pPr marL="0" indent="0">
              <a:buNone/>
            </a:pPr>
            <a:r>
              <a:rPr lang="en-US" altLang="zh-TW" sz="5400" dirty="0"/>
              <a:t>2022</a:t>
            </a:r>
            <a:r>
              <a:rPr lang="zh-TW" altLang="en-US" sz="5400" dirty="0"/>
              <a:t>年</a:t>
            </a:r>
            <a:r>
              <a:rPr lang="en-US" altLang="zh-TW" sz="5400" dirty="0"/>
              <a:t>11</a:t>
            </a:r>
            <a:r>
              <a:rPr lang="zh-TW" altLang="en-US" sz="5400" dirty="0"/>
              <a:t>月 </a:t>
            </a:r>
            <a:endParaRPr lang="en-US" altLang="zh-TW" sz="5400" dirty="0"/>
          </a:p>
          <a:p>
            <a:pPr marL="0" indent="0">
              <a:buNone/>
            </a:pPr>
            <a:r>
              <a:rPr lang="zh-TW" altLang="en-US" sz="5400" dirty="0"/>
              <a:t>新書出版   </a:t>
            </a:r>
            <a:r>
              <a:rPr lang="zh-TW" altLang="en-US" sz="5400" b="1" u="sng" dirty="0"/>
              <a:t>轟鳴未曾遠去：</a:t>
            </a:r>
            <a:endParaRPr lang="en-US" altLang="zh-TW" sz="5400" b="1" u="sng" dirty="0"/>
          </a:p>
          <a:p>
            <a:pPr marL="0" indent="0">
              <a:buNone/>
            </a:pPr>
            <a:r>
              <a:rPr lang="zh-TW" altLang="en-US" sz="5400" b="1" u="sng" dirty="0"/>
              <a:t>從日本海軍第六十一航空廠到岡山</a:t>
            </a:r>
            <a:r>
              <a:rPr lang="zh-TW" altLang="en-US" sz="5400" b="1" u="sng" dirty="0" smtClean="0"/>
              <a:t>醒村</a:t>
            </a:r>
            <a:endParaRPr lang="en-US" altLang="zh-TW" sz="5400" b="1" u="sng" dirty="0" smtClean="0"/>
          </a:p>
          <a:p>
            <a:pPr marL="0" indent="0">
              <a:buNone/>
            </a:pPr>
            <a:r>
              <a:rPr lang="en-US" altLang="zh-TW" sz="5400" b="1" u="sng" dirty="0" smtClean="0"/>
              <a:t>(</a:t>
            </a:r>
            <a:r>
              <a:rPr lang="zh-TW" altLang="en-US" sz="5400" b="1" u="sng" smtClean="0"/>
              <a:t>高雄市政府文化局</a:t>
            </a:r>
            <a:r>
              <a:rPr lang="en-US" altLang="zh-TW" sz="5400" b="1" u="sng" smtClean="0"/>
              <a:t>)</a:t>
            </a:r>
            <a:endParaRPr lang="zh-TW" altLang="en-US" sz="5400" b="1" u="sng" dirty="0"/>
          </a:p>
        </p:txBody>
      </p:sp>
    </p:spTree>
    <p:extLst>
      <p:ext uri="{BB962C8B-B14F-4D97-AF65-F5344CB8AC3E}">
        <p14:creationId xmlns:p14="http://schemas.microsoft.com/office/powerpoint/2010/main" val="213792626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64</TotalTime>
  <Words>32</Words>
  <Application>Microsoft Office PowerPoint</Application>
  <PresentationFormat>寬螢幕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微軟正黑體</vt:lpstr>
      <vt:lpstr>新細明體</vt:lpstr>
      <vt:lpstr>Arial</vt:lpstr>
      <vt:lpstr>Gill Sans MT</vt:lpstr>
      <vt:lpstr>Impact</vt:lpstr>
      <vt:lpstr>Badge</vt:lpstr>
      <vt:lpstr>新書出版</vt:lpstr>
      <vt:lpstr>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校友突出事蹟</dc:title>
  <dc:creator>CCKAN</dc:creator>
  <cp:lastModifiedBy>CCKAN</cp:lastModifiedBy>
  <cp:revision>4</cp:revision>
  <dcterms:created xsi:type="dcterms:W3CDTF">2023-02-24T02:27:24Z</dcterms:created>
  <dcterms:modified xsi:type="dcterms:W3CDTF">2023-03-01T01:54:41Z</dcterms:modified>
</cp:coreProperties>
</file>