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金榜題名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solidFill>
                  <a:srgbClr val="FF0000"/>
                </a:solidFill>
              </a:rPr>
              <a:t>賀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775" y="2286001"/>
            <a:ext cx="10889672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5400" dirty="0"/>
              <a:t>觀光二乙 </a:t>
            </a:r>
            <a:r>
              <a:rPr lang="zh-TW" altLang="en-US" sz="5400" b="1" u="sng" dirty="0">
                <a:solidFill>
                  <a:srgbClr val="FF0000"/>
                </a:solidFill>
              </a:rPr>
              <a:t>李昀容</a:t>
            </a:r>
            <a:r>
              <a:rPr lang="zh-TW" altLang="en-US" sz="5400" dirty="0"/>
              <a:t> 同學 </a:t>
            </a:r>
            <a:endParaRPr lang="en-US" altLang="zh-TW" sz="5400" dirty="0"/>
          </a:p>
          <a:p>
            <a:pPr marL="0" indent="0">
              <a:buNone/>
            </a:pPr>
            <a:r>
              <a:rPr lang="en-US" altLang="zh-TW" sz="5400" dirty="0"/>
              <a:t>2021</a:t>
            </a:r>
            <a:r>
              <a:rPr lang="zh-TW" altLang="en-US" sz="5400" dirty="0"/>
              <a:t>年</a:t>
            </a:r>
            <a:r>
              <a:rPr lang="en-US" altLang="zh-TW" sz="5400" dirty="0"/>
              <a:t>5</a:t>
            </a:r>
            <a:r>
              <a:rPr lang="zh-TW" altLang="en-US" sz="5400" dirty="0"/>
              <a:t>月 </a:t>
            </a:r>
            <a:endParaRPr lang="en-US" altLang="zh-TW" sz="5400" dirty="0"/>
          </a:p>
          <a:p>
            <a:pPr marL="0" indent="0">
              <a:buNone/>
            </a:pPr>
            <a:r>
              <a:rPr lang="zh-TW" altLang="en-US" sz="5400" dirty="0"/>
              <a:t>考試及格 </a:t>
            </a:r>
            <a:r>
              <a:rPr lang="zh-TW" altLang="en-US" sz="5400" b="1" u="sng" dirty="0"/>
              <a:t>專門職業及技術人員</a:t>
            </a:r>
            <a:r>
              <a:rPr lang="zh-TW" altLang="en-US" sz="5400" b="1" u="sng"/>
              <a:t>普通考試 華語導遊人員</a:t>
            </a:r>
            <a:endParaRPr lang="zh-TW" altLang="en-US" sz="5400" b="1" u="sng" dirty="0"/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1004</TotalTime>
  <Words>22</Words>
  <Application>Microsoft Office PowerPoint</Application>
  <PresentationFormat>寬螢幕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Impact</vt:lpstr>
      <vt:lpstr>Badge</vt:lpstr>
      <vt:lpstr>金榜題名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陳信安</cp:lastModifiedBy>
  <cp:revision>6</cp:revision>
  <dcterms:created xsi:type="dcterms:W3CDTF">2023-02-24T02:27:24Z</dcterms:created>
  <dcterms:modified xsi:type="dcterms:W3CDTF">2023-02-27T08:38:17Z</dcterms:modified>
</cp:coreProperties>
</file>