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atchmedia01.com/clife-20230115063631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媒體報導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80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>
                <a:solidFill>
                  <a:srgbClr val="FF0000"/>
                </a:solidFill>
              </a:rPr>
              <a:t>報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zh-TW" altLang="en-US" sz="5400" dirty="0"/>
              <a:t>觀光系 </a:t>
            </a:r>
            <a:r>
              <a:rPr lang="zh-TW" altLang="en-US" sz="5400" b="1" u="sng" dirty="0">
                <a:solidFill>
                  <a:srgbClr val="FF0000"/>
                </a:solidFill>
              </a:rPr>
              <a:t>陳信安</a:t>
            </a:r>
            <a:r>
              <a:rPr lang="zh-TW" altLang="en-US" sz="5400" dirty="0"/>
              <a:t> 老師 </a:t>
            </a:r>
            <a:endParaRPr lang="en-US" altLang="zh-TW" sz="5400" dirty="0"/>
          </a:p>
          <a:p>
            <a:pPr marL="0" indent="0">
              <a:buNone/>
            </a:pPr>
            <a:r>
              <a:rPr lang="en-US" altLang="zh-TW" sz="5400" dirty="0"/>
              <a:t>2023</a:t>
            </a:r>
            <a:r>
              <a:rPr lang="zh-TW" altLang="en-US" sz="5400" dirty="0"/>
              <a:t>年</a:t>
            </a:r>
            <a:r>
              <a:rPr lang="en-US" altLang="zh-TW" sz="5400" dirty="0"/>
              <a:t>1</a:t>
            </a:r>
            <a:r>
              <a:rPr lang="zh-TW" altLang="en-US" sz="5400" dirty="0"/>
              <a:t>月</a:t>
            </a:r>
            <a:r>
              <a:rPr lang="en-US" altLang="zh-TW" sz="5400" dirty="0"/>
              <a:t>14</a:t>
            </a:r>
            <a:r>
              <a:rPr lang="zh-TW" altLang="en-US" sz="5400" dirty="0"/>
              <a:t>日 </a:t>
            </a:r>
            <a:endParaRPr lang="en-US" altLang="zh-TW" sz="5400" dirty="0"/>
          </a:p>
          <a:p>
            <a:pPr marL="0" indent="0">
              <a:buNone/>
            </a:pPr>
            <a:r>
              <a:rPr lang="zh-TW" altLang="en-US" sz="5400" dirty="0"/>
              <a:t>觀傳媒採訪報導 </a:t>
            </a:r>
            <a:r>
              <a:rPr lang="zh-TW" altLang="en-US" sz="5500" b="1" i="0" u="sng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獨家／探討臺灣二戰時期「日本海軍六十一航空廠建築文化遺產」新書講座 在地文史研究者滿座評優</a:t>
            </a:r>
          </a:p>
          <a:p>
            <a:pPr marL="0" indent="0">
              <a:buNone/>
            </a:pPr>
            <a:endParaRPr lang="zh-TW" altLang="en-US" sz="4800" b="1" i="0" u="sng" dirty="0">
              <a:solidFill>
                <a:srgbClr val="0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en-US" altLang="zh-TW" sz="5400" b="1" dirty="0">
                <a:solidFill>
                  <a:srgbClr val="0070C0"/>
                </a:solidFill>
                <a:hlinkClick r:id="rId2"/>
              </a:rPr>
              <a:t>https://www.watchmedia01.com/clife-20230115063631.html</a:t>
            </a:r>
            <a:endParaRPr lang="en-US" altLang="zh-TW" sz="5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zh-TW" altLang="en-US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92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689</TotalTime>
  <Words>54</Words>
  <Application>Microsoft Office PowerPoint</Application>
  <PresentationFormat>寬螢幕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7" baseType="lpstr">
      <vt:lpstr>微軟正黑體</vt:lpstr>
      <vt:lpstr>Arial</vt:lpstr>
      <vt:lpstr>Gill Sans MT</vt:lpstr>
      <vt:lpstr>Impact</vt:lpstr>
      <vt:lpstr>Badge</vt:lpstr>
      <vt:lpstr>媒體報導</vt:lpstr>
      <vt:lpstr>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校友突出事蹟</dc:title>
  <dc:creator>CCKAN</dc:creator>
  <cp:lastModifiedBy>陳信安</cp:lastModifiedBy>
  <cp:revision>10</cp:revision>
  <dcterms:created xsi:type="dcterms:W3CDTF">2023-02-24T02:27:24Z</dcterms:created>
  <dcterms:modified xsi:type="dcterms:W3CDTF">2023-02-25T18:04:38Z</dcterms:modified>
</cp:coreProperties>
</file>